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A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0"/>
  </p:normalViewPr>
  <p:slideViewPr>
    <p:cSldViewPr snapToGrid="0" snapToObjects="1">
      <p:cViewPr varScale="1">
        <p:scale>
          <a:sx n="90" d="100"/>
          <a:sy n="90" d="100"/>
        </p:scale>
        <p:origin x="2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10" Type="http://schemas.openxmlformats.org/officeDocument/2006/relationships/image" Target="../media/image2.png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B775FD-DB1E-484C-AEB0-CF09ADDF7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9109" y="4911558"/>
            <a:ext cx="5639700" cy="54974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Carbon Reduction Challenge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786800C-CE79-0345-AACA-857CBC59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4" y="977462"/>
            <a:ext cx="8425835" cy="3574979"/>
          </a:xfrm>
          <a:prstGeom prst="rect">
            <a:avLst/>
          </a:prstGeom>
        </p:spPr>
      </p:pic>
      <p:pic>
        <p:nvPicPr>
          <p:cNvPr id="8" name="Slide One" descr="Slide One">
            <a:hlinkClick r:id="" action="ppaction://media"/>
            <a:extLst>
              <a:ext uri="{FF2B5EF4-FFF2-40B4-BE49-F238E27FC236}">
                <a16:creationId xmlns:a16="http://schemas.microsoft.com/office/drawing/2014/main" id="{08905018-3BF5-AF40-9AE7-57C3BC40A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215062"/>
            <a:ext cx="642938" cy="642938"/>
          </a:xfrm>
          <a:prstGeom prst="rect">
            <a:avLst/>
          </a:prstGeom>
          <a:solidFill>
            <a:srgbClr val="14A853"/>
          </a:solidFill>
        </p:spPr>
      </p:pic>
    </p:spTree>
    <p:extLst>
      <p:ext uri="{BB962C8B-B14F-4D97-AF65-F5344CB8AC3E}">
        <p14:creationId xmlns:p14="http://schemas.microsoft.com/office/powerpoint/2010/main" val="257358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756EDEF2-955E-4C40-B306-CA99D1284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9733" y="3917093"/>
            <a:ext cx="8061258" cy="1860290"/>
          </a:xfrm>
          <a:ln>
            <a:solidFill>
              <a:srgbClr val="14A853"/>
            </a:solidFill>
          </a:ln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141922A-2196-3441-8122-0C0CFDE7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697" y="278355"/>
            <a:ext cx="6078168" cy="3058844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1D254F-8945-854B-B27D-68E5703EE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6215061"/>
            <a:ext cx="642937" cy="642937"/>
          </a:xfrm>
          <a:prstGeom prst="rect">
            <a:avLst/>
          </a:prstGeom>
          <a:solidFill>
            <a:srgbClr val="14A853"/>
          </a:solidFill>
        </p:spPr>
      </p:pic>
    </p:spTree>
    <p:extLst>
      <p:ext uri="{BB962C8B-B14F-4D97-AF65-F5344CB8AC3E}">
        <p14:creationId xmlns:p14="http://schemas.microsoft.com/office/powerpoint/2010/main" val="10991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2BA337-1394-5843-9471-1D3B18ED5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202" y="2089173"/>
            <a:ext cx="2844800" cy="284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865709-DF24-1446-8B97-25BC1E3C4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73" y="4933973"/>
            <a:ext cx="3890854" cy="1693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BA7EE-B6FD-5948-B874-1E53BE90C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838" y="4920104"/>
            <a:ext cx="1937896" cy="1937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E8EDC-036F-D945-A841-4EF8C207DA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36" t="5123" r="25193" b="10274"/>
          <a:stretch/>
        </p:blipFill>
        <p:spPr>
          <a:xfrm>
            <a:off x="9604889" y="0"/>
            <a:ext cx="2535238" cy="2503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E91DB8-DD94-F541-9FB8-4F80325FEE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693" t="58125" r="28668" b="14107"/>
          <a:stretch/>
        </p:blipFill>
        <p:spPr>
          <a:xfrm>
            <a:off x="1146887" y="3067160"/>
            <a:ext cx="5114926" cy="1904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75DF53-7025-9041-B33F-7797D2A41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186" y="4641544"/>
            <a:ext cx="3810000" cy="212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AF0DA5-903F-3C43-82C9-E13543A806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03" t="62755" r="77799" b="14289"/>
          <a:stretch/>
        </p:blipFill>
        <p:spPr>
          <a:xfrm>
            <a:off x="10235485" y="3067160"/>
            <a:ext cx="1875197" cy="1574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F409E-AA7D-7F4F-92A2-A70F872A34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315" r="49525" b="42685"/>
          <a:stretch/>
        </p:blipFill>
        <p:spPr>
          <a:xfrm>
            <a:off x="3214688" y="394806"/>
            <a:ext cx="5433925" cy="1512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14BF0C-0768-FC43-AA65-A257DA2DA5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47" t="32084" r="9978" b="42917"/>
          <a:stretch/>
        </p:blipFill>
        <p:spPr>
          <a:xfrm>
            <a:off x="407916" y="1687144"/>
            <a:ext cx="3228447" cy="1233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D46F7-7F86-C346-9786-013CC33A8F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4" t="8841" r="62890" b="70277"/>
          <a:stretch/>
        </p:blipFill>
        <p:spPr>
          <a:xfrm>
            <a:off x="-23812" y="197645"/>
            <a:ext cx="3810000" cy="1432051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7EFD66F-D2F4-FB49-98D9-D21577D18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812" y="6225222"/>
            <a:ext cx="632777" cy="632777"/>
          </a:xfrm>
          <a:prstGeom prst="rect">
            <a:avLst/>
          </a:prstGeom>
          <a:solidFill>
            <a:srgbClr val="14A853"/>
          </a:solidFill>
        </p:spPr>
      </p:pic>
    </p:spTree>
    <p:extLst>
      <p:ext uri="{BB962C8B-B14F-4D97-AF65-F5344CB8AC3E}">
        <p14:creationId xmlns:p14="http://schemas.microsoft.com/office/powerpoint/2010/main" val="10581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D84AF-13A4-BB44-9F42-0DF6A7F40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2" y="280987"/>
            <a:ext cx="5441950" cy="2175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54CDD-8A02-984F-B8E0-250749096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06" y="3009092"/>
            <a:ext cx="8184357" cy="3692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B9314-0037-5F4B-AAB6-76783B36A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696" y="0"/>
            <a:ext cx="2557224" cy="3831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88A96-0854-FF40-8346-CB698A6505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88" t="20716" r="34484" b="5337"/>
          <a:stretch/>
        </p:blipFill>
        <p:spPr>
          <a:xfrm>
            <a:off x="9348786" y="947810"/>
            <a:ext cx="2843213" cy="3709916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6848CC-888C-DB40-8D7F-0EFFB1C0D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6215063"/>
            <a:ext cx="642936" cy="642936"/>
          </a:xfrm>
          <a:prstGeom prst="rect">
            <a:avLst/>
          </a:prstGeom>
          <a:solidFill>
            <a:srgbClr val="14A853"/>
          </a:solidFill>
        </p:spPr>
      </p:pic>
    </p:spTree>
    <p:extLst>
      <p:ext uri="{BB962C8B-B14F-4D97-AF65-F5344CB8AC3E}">
        <p14:creationId xmlns:p14="http://schemas.microsoft.com/office/powerpoint/2010/main" val="26173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F8C89-4122-CB42-88BD-3227B8E6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4A853"/>
                </a:solidFill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89AC9-1E43-FD49-957C-A0388DC55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46314"/>
            <a:ext cx="8596668" cy="2025649"/>
          </a:xfrm>
        </p:spPr>
        <p:txBody>
          <a:bodyPr>
            <a:normAutofit/>
          </a:bodyPr>
          <a:lstStyle/>
          <a:p>
            <a:pPr>
              <a:buClr>
                <a:srgbClr val="14A853"/>
              </a:buClr>
            </a:pPr>
            <a:r>
              <a:rPr lang="en-US" sz="2400" dirty="0"/>
              <a:t>Discontinue casting out of New York City</a:t>
            </a:r>
          </a:p>
          <a:p>
            <a:pPr marL="0" indent="0">
              <a:buClr>
                <a:srgbClr val="14A853"/>
              </a:buClr>
              <a:buNone/>
            </a:pPr>
            <a:endParaRPr lang="en-US" sz="2400" dirty="0"/>
          </a:p>
          <a:p>
            <a:pPr>
              <a:buClr>
                <a:srgbClr val="14A853"/>
              </a:buClr>
            </a:pPr>
            <a:r>
              <a:rPr lang="en-US" sz="2400" dirty="0"/>
              <a:t>Share space with struggling local theater groups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55EEC1C-21B1-F648-BA8F-DD89504A1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15062"/>
            <a:ext cx="642937" cy="642937"/>
          </a:xfrm>
          <a:prstGeom prst="rect">
            <a:avLst/>
          </a:prstGeom>
          <a:solidFill>
            <a:srgbClr val="14A853"/>
          </a:solidFill>
        </p:spPr>
      </p:pic>
    </p:spTree>
    <p:extLst>
      <p:ext uri="{BB962C8B-B14F-4D97-AF65-F5344CB8AC3E}">
        <p14:creationId xmlns:p14="http://schemas.microsoft.com/office/powerpoint/2010/main" val="12535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9A7B-34A2-2149-BF85-0ECCC284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4A853"/>
                </a:solidFill>
              </a:rPr>
              <a:t>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6A624-51DD-1042-A7E8-75318C7BA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29433"/>
            <a:ext cx="8596668" cy="3880773"/>
          </a:xfrm>
        </p:spPr>
        <p:txBody>
          <a:bodyPr>
            <a:normAutofit/>
          </a:bodyPr>
          <a:lstStyle/>
          <a:p>
            <a:pPr>
              <a:buClr>
                <a:srgbClr val="14A853"/>
              </a:buClr>
            </a:pPr>
            <a:r>
              <a:rPr lang="en-US" sz="2400" dirty="0"/>
              <a:t>Reduce emissions by up to 743 tons of CO2</a:t>
            </a:r>
          </a:p>
          <a:p>
            <a:pPr marL="0" indent="0">
              <a:buClr>
                <a:srgbClr val="14A853"/>
              </a:buClr>
              <a:buNone/>
            </a:pPr>
            <a:endParaRPr lang="en-US" sz="2400" dirty="0"/>
          </a:p>
          <a:p>
            <a:pPr>
              <a:buClr>
                <a:srgbClr val="14A853"/>
              </a:buClr>
            </a:pPr>
            <a:r>
              <a:rPr lang="en-US" sz="2400" dirty="0"/>
              <a:t>Save in excess of $7600</a:t>
            </a:r>
          </a:p>
          <a:p>
            <a:pPr marL="0" indent="0">
              <a:buClr>
                <a:srgbClr val="14A853"/>
              </a:buClr>
              <a:buNone/>
            </a:pPr>
            <a:endParaRPr lang="en-US" sz="2400" dirty="0"/>
          </a:p>
          <a:p>
            <a:pPr>
              <a:buClr>
                <a:srgbClr val="14A853"/>
              </a:buClr>
            </a:pPr>
            <a:r>
              <a:rPr lang="en-US" sz="2400" dirty="0"/>
              <a:t>Stimulate Atlanta job market</a:t>
            </a:r>
          </a:p>
          <a:p>
            <a:pPr marL="0" indent="0">
              <a:buClr>
                <a:srgbClr val="14A853"/>
              </a:buClr>
              <a:buNone/>
            </a:pPr>
            <a:endParaRPr lang="en-US" sz="2400" dirty="0"/>
          </a:p>
          <a:p>
            <a:pPr>
              <a:buClr>
                <a:srgbClr val="14A853"/>
              </a:buClr>
            </a:pPr>
            <a:r>
              <a:rPr lang="en-US" sz="2400" dirty="0"/>
              <a:t>Contribute to the diversity of theater presented in Atlanta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06482AF-9481-3641-B670-2065A592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15062"/>
            <a:ext cx="642937" cy="642937"/>
          </a:xfrm>
          <a:prstGeom prst="rect">
            <a:avLst/>
          </a:prstGeom>
          <a:solidFill>
            <a:srgbClr val="14A853"/>
          </a:solidFill>
        </p:spPr>
      </p:pic>
    </p:spTree>
    <p:extLst>
      <p:ext uri="{BB962C8B-B14F-4D97-AF65-F5344CB8AC3E}">
        <p14:creationId xmlns:p14="http://schemas.microsoft.com/office/powerpoint/2010/main" val="217958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47</Words>
  <Application>Microsoft Macintosh PowerPoint</Application>
  <PresentationFormat>Widescreen</PresentationFormat>
  <Paragraphs>13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Recommendations</vt:lpstr>
      <vt:lpstr>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Fallick, Kayla</dc:creator>
  <cp:lastModifiedBy>Fallick, Kayla</cp:lastModifiedBy>
  <cp:revision>4</cp:revision>
  <dcterms:created xsi:type="dcterms:W3CDTF">2020-08-10T20:33:50Z</dcterms:created>
  <dcterms:modified xsi:type="dcterms:W3CDTF">2020-08-10T21:13:41Z</dcterms:modified>
</cp:coreProperties>
</file>